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Spark Structured Streaming - Programming Model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/>
              <a:t>File sink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Stores the output to a directory</a:t>
            </a:r>
          </a:p>
          <a:p>
            <a:r>
              <a:rPr lang="en-US" dirty="0"/>
              <a:t>Kafka sink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Stores the output to one or more topics in Kafka</a:t>
            </a:r>
          </a:p>
          <a:p>
            <a:r>
              <a:rPr lang="en-US" dirty="0" err="1"/>
              <a:t>Foreach</a:t>
            </a:r>
            <a:r>
              <a:rPr lang="en-US" dirty="0"/>
              <a:t> sink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Runs arbitrary computation on the records in the output</a:t>
            </a:r>
          </a:p>
          <a:p>
            <a:r>
              <a:rPr lang="en-US" dirty="0"/>
              <a:t>Console sink (for debugging)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Prints the output to the console/</a:t>
            </a:r>
            <a:r>
              <a:rPr lang="en-US" dirty="0" err="1"/>
              <a:t>stdout</a:t>
            </a:r>
            <a:r>
              <a:rPr lang="en-US" dirty="0"/>
              <a:t> every time there is a trigger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Both, Append and Complete output modes, are supported</a:t>
            </a:r>
          </a:p>
          <a:p>
            <a:r>
              <a:rPr lang="en-US" dirty="0"/>
              <a:t>Memory sink (for debugging)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output is stored in memory as an in-memory table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Both, Append and Complete output modes, are supported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 built-in output sinks</a:t>
            </a:r>
          </a:p>
        </p:txBody>
      </p:sp>
    </p:spTree>
    <p:extLst>
      <p:ext uri="{BB962C8B-B14F-4D97-AF65-F5344CB8AC3E}">
        <p14:creationId xmlns:p14="http://schemas.microsoft.com/office/powerpoint/2010/main" val="1901738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19200" y="990600"/>
            <a:ext cx="8991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Stream Processing with Apache Spark – Maas &amp; </a:t>
            </a:r>
            <a:r>
              <a:rPr lang="en-US" dirty="0" err="1" smtClean="0"/>
              <a:t>Garillot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Spark Structured </a:t>
            </a:r>
            <a:r>
              <a:rPr lang="en-US" smtClean="0"/>
              <a:t>Streaming 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Spark Structured Streaming A new high-level API for streaming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by </a:t>
            </a:r>
            <a:r>
              <a:rPr lang="en-US" dirty="0" err="1"/>
              <a:t>Matei</a:t>
            </a:r>
            <a:r>
              <a:rPr lang="en-US" dirty="0"/>
              <a:t> </a:t>
            </a:r>
            <a:r>
              <a:rPr lang="en-US" dirty="0" err="1"/>
              <a:t>Zaharia</a:t>
            </a:r>
            <a:r>
              <a:rPr lang="en-US" dirty="0"/>
              <a:t>, </a:t>
            </a:r>
            <a:r>
              <a:rPr lang="en-US" dirty="0" err="1"/>
              <a:t>Tathagata</a:t>
            </a:r>
            <a:r>
              <a:rPr lang="en-US" dirty="0"/>
              <a:t> Das, Michael </a:t>
            </a:r>
            <a:r>
              <a:rPr lang="en-US" dirty="0" err="1"/>
              <a:t>Armbrust</a:t>
            </a:r>
            <a:r>
              <a:rPr lang="en-US" dirty="0"/>
              <a:t> and Reynold Xin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Programming Model – Unbounded Table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257799"/>
          </a:xfrm>
        </p:spPr>
        <p:txBody>
          <a:bodyPr/>
          <a:lstStyle/>
          <a:p>
            <a:r>
              <a:rPr lang="en-US" dirty="0"/>
              <a:t>The key idea is to treat a live data stream as a table that is being continuously appended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Leads to a new stream processing model that is very similar to a batch processing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Express </a:t>
            </a:r>
            <a:r>
              <a:rPr lang="en-US" dirty="0"/>
              <a:t>streaming computation as standard batch-like query as on a static table,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Spark runs it </a:t>
            </a:r>
            <a:r>
              <a:rPr lang="en-US" dirty="0" smtClean="0"/>
              <a:t>as </a:t>
            </a:r>
            <a:r>
              <a:rPr lang="en-US" dirty="0"/>
              <a:t>an incremental query on the unbounded input </a:t>
            </a:r>
            <a:r>
              <a:rPr lang="en-US" dirty="0" smtClean="0"/>
              <a:t>table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Consider the input data stream as the “Input Table”. Every data item that is arriving on the stream is like a new row being appended to the Input Table.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178682"/>
            <a:ext cx="11196956" cy="395287"/>
          </a:xfrm>
        </p:spPr>
        <p:txBody>
          <a:bodyPr/>
          <a:lstStyle/>
          <a:p>
            <a:r>
              <a:rPr lang="en-IN" dirty="0" smtClean="0"/>
              <a:t>Input representation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3810000"/>
            <a:ext cx="5347494" cy="278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Model – </a:t>
            </a:r>
            <a:r>
              <a:rPr lang="en-US" dirty="0" smtClean="0"/>
              <a:t>Query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5029199"/>
          </a:xfrm>
        </p:spPr>
        <p:txBody>
          <a:bodyPr/>
          <a:lstStyle/>
          <a:p>
            <a:r>
              <a:rPr lang="en-US" dirty="0"/>
              <a:t>A query on the input will generate the “Result Table”</a:t>
            </a:r>
          </a:p>
          <a:p>
            <a:r>
              <a:rPr lang="en-US" dirty="0"/>
              <a:t>Every trigger interval (say, every 1 second), new rows get appended to the Input Table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eventually updates the Result Table</a:t>
            </a:r>
          </a:p>
          <a:p>
            <a:r>
              <a:rPr lang="en-US" dirty="0"/>
              <a:t>Whenever the result table gets updated, we would want to write the changed result rows to an external sink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Processing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3185176"/>
            <a:ext cx="5740400" cy="342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97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Model – </a:t>
            </a:r>
            <a:r>
              <a:rPr lang="en-US" dirty="0" smtClean="0"/>
              <a:t>Output modes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“Output” is defined as what gets written out to the external </a:t>
            </a:r>
            <a:r>
              <a:rPr lang="en-US" dirty="0" smtClean="0"/>
              <a:t>storage with different modes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Complete </a:t>
            </a:r>
            <a:r>
              <a:rPr lang="en-US" dirty="0"/>
              <a:t>Mode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entire updated Result Table will be written to the external storage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up to the storage connector to decide how to handle writing of the entire table</a:t>
            </a:r>
          </a:p>
          <a:p>
            <a:r>
              <a:rPr lang="en-US" dirty="0" smtClean="0"/>
              <a:t>Append </a:t>
            </a:r>
            <a:r>
              <a:rPr lang="en-US" dirty="0"/>
              <a:t>Mode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Only the new rows appended in the Result Table since the last trigger will be written to the external storage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applicable only on the queries where existing rows in the Result Table are not expected to change</a:t>
            </a:r>
          </a:p>
          <a:p>
            <a:r>
              <a:rPr lang="en-US" dirty="0" smtClean="0"/>
              <a:t>Update </a:t>
            </a:r>
            <a:r>
              <a:rPr lang="en-US" dirty="0"/>
              <a:t>Mode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Only the rows that were updated in the Result Table since the last trigger will be written to the external storage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different from the Complete Mode in that this mode only outputs the rows that have changed since the last trigger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query doesn’t contain aggregations, it will be equivalent to Append </a:t>
            </a:r>
            <a:r>
              <a:rPr lang="en-US" dirty="0" smtClean="0"/>
              <a:t>mode</a:t>
            </a:r>
            <a:endParaRPr lang="en-US" dirty="0"/>
          </a:p>
          <a:p>
            <a:endParaRPr lang="en-US" dirty="0"/>
          </a:p>
          <a:p>
            <a:r>
              <a:rPr lang="en-US" dirty="0"/>
              <a:t>Each mode is applicable on certain types of </a:t>
            </a:r>
            <a:r>
              <a:rPr lang="en-US" dirty="0" smtClean="0"/>
              <a:t>queries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Written out to the external storage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210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Details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r>
              <a:rPr lang="en-US" dirty="0"/>
              <a:t>Conceptually, Structured Streaming treats all the data arriving as an unbounded input table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new item in the stream is like a row appended to the input table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Won’t actually retain all the input, but </a:t>
            </a:r>
            <a:r>
              <a:rPr lang="en-US" dirty="0" smtClean="0"/>
              <a:t>results </a:t>
            </a:r>
            <a:r>
              <a:rPr lang="en-US" dirty="0"/>
              <a:t>will be equivalent to having all of it and running a batch job</a:t>
            </a:r>
          </a:p>
          <a:p>
            <a:endParaRPr lang="en-US" dirty="0"/>
          </a:p>
          <a:p>
            <a:r>
              <a:rPr lang="en-US" dirty="0"/>
              <a:t>The developer then defines a query on this input table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if it were a static table, to compute a final result table that will be written to an output sink</a:t>
            </a:r>
          </a:p>
          <a:p>
            <a:endParaRPr lang="en-US" dirty="0"/>
          </a:p>
          <a:p>
            <a:r>
              <a:rPr lang="en-US" dirty="0"/>
              <a:t>Incrementalization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Spark automatically converts this batch-like query to a streaming execution plan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Spark figures out what state needs to be maintained to update the result each time a record arrives</a:t>
            </a:r>
          </a:p>
          <a:p>
            <a:endParaRPr lang="en-US" dirty="0"/>
          </a:p>
          <a:p>
            <a:r>
              <a:rPr lang="en-US" dirty="0"/>
              <a:t>Finally, developers specify triggers to control when to update the results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time a trigger fires, Spark checks for new data (new row in the input table), and incrementally updates the result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Descriptive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993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Details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Pictorial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905000"/>
            <a:ext cx="690562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414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Example – Complete mode output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Streaming </a:t>
            </a:r>
            <a:r>
              <a:rPr lang="en-IN" dirty="0" err="1" smtClean="0"/>
              <a:t>WordCount</a:t>
            </a:r>
            <a:r>
              <a:rPr lang="en-IN" dirty="0" smtClean="0"/>
              <a:t> example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050" y="1569518"/>
            <a:ext cx="6896100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56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 – </a:t>
            </a:r>
            <a:r>
              <a:rPr lang="en-IN" dirty="0" smtClean="0"/>
              <a:t>Update mode </a:t>
            </a:r>
            <a:r>
              <a:rPr lang="en-IN" dirty="0"/>
              <a:t>output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Mobile monitoring application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01" y="6029325"/>
            <a:ext cx="5257800" cy="533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911" y="1645835"/>
            <a:ext cx="5943600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5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File source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Reads files written in a directory as a stream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Files will be processed in the order of file modification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Supported file formats are text, CSV, JSON, ORC, Parquet</a:t>
            </a:r>
          </a:p>
          <a:p>
            <a:endParaRPr lang="en-US" dirty="0"/>
          </a:p>
          <a:p>
            <a:r>
              <a:rPr lang="en-US" dirty="0"/>
              <a:t>Kafka source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Reads data from Kafka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compatible with Kafka broker versions 0.10.0 or higher</a:t>
            </a:r>
          </a:p>
          <a:p>
            <a:endParaRPr lang="en-US" dirty="0"/>
          </a:p>
          <a:p>
            <a:r>
              <a:rPr lang="en-US" dirty="0"/>
              <a:t>Socket source (for testing)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Reads UTF8 text data from a socket connection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listening server socket is at the driver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 be used only for testing as this does not provide end-to-end fault-tolerance guarantees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Rate source (for testing)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Generates data at the specified number of rows per second, each output row contains a timestamp and value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intended for testing and benchmarking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built-in sources</a:t>
            </a:r>
          </a:p>
        </p:txBody>
      </p:sp>
    </p:spTree>
    <p:extLst>
      <p:ext uri="{BB962C8B-B14F-4D97-AF65-F5344CB8AC3E}">
        <p14:creationId xmlns:p14="http://schemas.microsoft.com/office/powerpoint/2010/main" val="1817967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3198</TotalTime>
  <Words>757</Words>
  <Application>Microsoft Office PowerPoint</Application>
  <PresentationFormat>Widescreen</PresentationFormat>
  <Paragraphs>96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Spark Structured Streaming - Programming Model</vt:lpstr>
      <vt:lpstr>Programming Model – Unbounded Table</vt:lpstr>
      <vt:lpstr>Programming Model – Query</vt:lpstr>
      <vt:lpstr>Programming Model – Output modes</vt:lpstr>
      <vt:lpstr>Model Details</vt:lpstr>
      <vt:lpstr>Model Details</vt:lpstr>
      <vt:lpstr>Example – Complete mode output</vt:lpstr>
      <vt:lpstr>Example – Update mode output</vt:lpstr>
      <vt:lpstr>Input Sources</vt:lpstr>
      <vt:lpstr>Sinks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234</cp:revision>
  <dcterms:created xsi:type="dcterms:W3CDTF">2018-10-16T06:13:57Z</dcterms:created>
  <dcterms:modified xsi:type="dcterms:W3CDTF">2021-09-05T07:28:03Z</dcterms:modified>
</cp:coreProperties>
</file>

<file path=docProps/thumbnail.jpeg>
</file>